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4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0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3778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117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87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7017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79252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0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3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3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9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6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7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2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14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>
                <a:latin typeface="Arial Rounded MT Bold" panose="020F0704030504030204" pitchFamily="34" charset="0"/>
              </a:rPr>
              <a:t>INFORME DE GESTION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AÑO 2019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68836" y="5120972"/>
            <a:ext cx="4611190" cy="86142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FDHRA</a:t>
            </a:r>
          </a:p>
          <a:p>
            <a:r>
              <a:rPr lang="es-ES" sz="36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NIT 900966264-8</a:t>
            </a:r>
            <a:endParaRPr lang="en-US" sz="36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28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2" y="235526"/>
            <a:ext cx="4002470" cy="28956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8" y="235526"/>
            <a:ext cx="3810001" cy="28956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235526"/>
            <a:ext cx="3671455" cy="28956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7" y="3255817"/>
            <a:ext cx="4281054" cy="29510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6" y="3255817"/>
            <a:ext cx="4073239" cy="34913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3325089"/>
            <a:ext cx="3122473" cy="34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4801" y="1610234"/>
            <a:ext cx="116516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En la fundación DEJANDO HUELLA REFUGIO ANIMAL, estamos convencidos que la única forma de contribuir a la disminución de la problemática de fauna callejera es la ESTERILIZACIÓN, es por eso que durante el año </a:t>
            </a:r>
            <a:r>
              <a:rPr lang="es-CO" dirty="0" smtClean="0"/>
              <a:t>2019 </a:t>
            </a:r>
            <a:r>
              <a:rPr lang="es-CO" dirty="0"/>
              <a:t>dedicamos gran parte de nuestro tiempo y nuestros recursos a realizar cirugías con fines de esterilización en caninos y felinos, contabilizadas así:</a:t>
            </a:r>
          </a:p>
          <a:p>
            <a:endParaRPr lang="es-CO" dirty="0"/>
          </a:p>
          <a:p>
            <a:r>
              <a:rPr lang="es-CO" b="1" dirty="0"/>
              <a:t>Cirugías en Duitama</a:t>
            </a:r>
            <a:r>
              <a:rPr lang="es-CO" dirty="0"/>
              <a:t>: </a:t>
            </a:r>
            <a:r>
              <a:rPr lang="es-CO" dirty="0" smtClean="0"/>
              <a:t>2.071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Contrato con la alcaldía: </a:t>
            </a:r>
            <a:r>
              <a:rPr lang="es-CO" dirty="0" smtClean="0"/>
              <a:t>1.200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Esterilizaciones a bajo costo: </a:t>
            </a:r>
            <a:r>
              <a:rPr lang="es-CO" dirty="0" smtClean="0"/>
              <a:t>823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Cirugías aportadas: </a:t>
            </a:r>
            <a:r>
              <a:rPr lang="es-CO" dirty="0" smtClean="0"/>
              <a:t>48</a:t>
            </a:r>
            <a:endParaRPr lang="es-CO" dirty="0"/>
          </a:p>
          <a:p>
            <a:endParaRPr lang="es-CO" dirty="0"/>
          </a:p>
          <a:p>
            <a:r>
              <a:rPr lang="es-CO" b="1" dirty="0"/>
              <a:t>Cirugías Paipa</a:t>
            </a:r>
            <a:r>
              <a:rPr lang="es-CO" dirty="0"/>
              <a:t>: </a:t>
            </a:r>
            <a:r>
              <a:rPr lang="es-CO" dirty="0" smtClean="0"/>
              <a:t>738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Contrato con la alcaldía: </a:t>
            </a:r>
            <a:r>
              <a:rPr lang="es-CO" dirty="0" smtClean="0"/>
              <a:t>711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Cirugías aportadas: </a:t>
            </a:r>
            <a:r>
              <a:rPr lang="es-CO" dirty="0" smtClean="0"/>
              <a:t>27</a:t>
            </a:r>
            <a:endParaRPr lang="es-C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r>
              <a:rPr lang="es-CO" b="1" dirty="0"/>
              <a:t>TOTA</a:t>
            </a:r>
            <a:r>
              <a:rPr lang="es-CO" dirty="0"/>
              <a:t>L: </a:t>
            </a:r>
            <a:r>
              <a:rPr lang="es-CO" dirty="0" smtClean="0"/>
              <a:t>2..809 animales esterilizados en el año 2019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3476127" y="501226"/>
            <a:ext cx="5309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ESTERILIZACIONES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55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8" y="138545"/>
            <a:ext cx="3714831" cy="2438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2" y="2673926"/>
            <a:ext cx="3714831" cy="217516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82" y="138545"/>
            <a:ext cx="4419600" cy="26739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01" y="3879271"/>
            <a:ext cx="3959802" cy="28817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55" y="166253"/>
            <a:ext cx="3623045" cy="26462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17" y="2937163"/>
            <a:ext cx="3366656" cy="38238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4932217"/>
            <a:ext cx="3355399" cy="192578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866862" y="2967335"/>
            <a:ext cx="44181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Dejando Huella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15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1" y="177945"/>
            <a:ext cx="3151909" cy="25098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52" y="177945"/>
            <a:ext cx="4001366" cy="30073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70" y="177944"/>
            <a:ext cx="4153767" cy="23712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38946"/>
            <a:ext cx="4932218" cy="3352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64" y="3338946"/>
            <a:ext cx="3380509" cy="32003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19" y="2687782"/>
            <a:ext cx="3063205" cy="385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8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2563" y="3949889"/>
            <a:ext cx="11346872" cy="2768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pueden proporcionar tratamientos veterinarios preventivos para proteger la salud y el bienestar de los animales y para reducir el problema de enfermedades </a:t>
            </a:r>
            <a:r>
              <a:rPr lang="es-CO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zoonóticas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Normalmente, la vacunación antirrábica regular es un asunto prioritario pero también se puede vacunar contra otro número de enfermedades, al mismo tiempo que se controlan los parásitos internos y externos a través de medicamentos adecuados. Estos tratamientos deben ser proporcionados junto con educación sobre tenencia responsable, esterilización/anticoncepción y registro e/o identificación. La necesidad de vacunar y controlar parásitos es a menudo bien entendida por los dueños de los animales y por eso ofrecer acceso a estos servicios puede ser la manera más fácil de atraer a los dueños hacia conversaciones o acuerdos sobre los otros componentes discutidos en esta sección.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Aún cuando la meta impuesta para el </a:t>
            </a:r>
            <a:r>
              <a:rPr lang="es-CO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 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 de </a:t>
            </a:r>
            <a:r>
              <a:rPr lang="es-CO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15.500 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animales, se realizaron </a:t>
            </a:r>
            <a:r>
              <a:rPr lang="es-CO" dirty="0" smtClean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18.214 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zona rural y urbana</a:t>
            </a:r>
            <a:endParaRPr lang="es-CO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1" y="-1"/>
            <a:ext cx="10656437" cy="394988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55840" y="-149937"/>
            <a:ext cx="8701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VACUNACION ANTIRRABICA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519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3c157070-7a3b-444c-bda4-4b0097eca54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b:https://web.whatsapp.com/3c157070-7a3b-444c-bda4-4b0097eca54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3" y="320675"/>
            <a:ext cx="3006436" cy="29163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768436"/>
            <a:ext cx="4835236" cy="29163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20675"/>
            <a:ext cx="4674755" cy="32904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54" y="381000"/>
            <a:ext cx="3726873" cy="323012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36" y="3763528"/>
            <a:ext cx="3222914" cy="30944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73" y="3449782"/>
            <a:ext cx="3128530" cy="32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8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9232" cy="2133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5" y="346363"/>
            <a:ext cx="4197926" cy="59990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24" y="162588"/>
            <a:ext cx="3256026" cy="2133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24" y="2614842"/>
            <a:ext cx="3651416" cy="38413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3" y="2296188"/>
            <a:ext cx="2771465" cy="26739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4821382"/>
            <a:ext cx="3172691" cy="20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75163" y="1402094"/>
            <a:ext cx="839585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/>
              <a:t>Alcaldía de Duitama</a:t>
            </a:r>
          </a:p>
          <a:p>
            <a:r>
              <a:rPr lang="es-CO" sz="2000" dirty="0"/>
              <a:t>Secretaria de Salud de Duitama</a:t>
            </a:r>
          </a:p>
          <a:p>
            <a:r>
              <a:rPr lang="es-CO" sz="2000" dirty="0"/>
              <a:t>Alcaldía de Paipa</a:t>
            </a:r>
          </a:p>
          <a:p>
            <a:r>
              <a:rPr lang="es-CO" sz="2000" dirty="0"/>
              <a:t>Secretaria de salud de </a:t>
            </a:r>
            <a:r>
              <a:rPr lang="es-CO" sz="2000" dirty="0" smtClean="0"/>
              <a:t>Paipa</a:t>
            </a:r>
          </a:p>
          <a:p>
            <a:r>
              <a:rPr lang="es-CO" sz="2000" dirty="0" smtClean="0"/>
              <a:t>Equipo Medico Veterinario </a:t>
            </a:r>
            <a:r>
              <a:rPr lang="es-CO" sz="2000" dirty="0" err="1" smtClean="0"/>
              <a:t>Fundaciòn</a:t>
            </a:r>
            <a:r>
              <a:rPr lang="es-CO" sz="2000" dirty="0" smtClean="0"/>
              <a:t> Dejando Huella Refugio Animal</a:t>
            </a:r>
          </a:p>
          <a:p>
            <a:r>
              <a:rPr lang="es-CO" sz="2000" dirty="0" smtClean="0"/>
              <a:t>U.P.T.C</a:t>
            </a:r>
            <a:endParaRPr lang="es-CO" sz="2000" dirty="0"/>
          </a:p>
          <a:p>
            <a:r>
              <a:rPr lang="es-CO" sz="2000" dirty="0"/>
              <a:t>JAC Duitama</a:t>
            </a:r>
          </a:p>
          <a:p>
            <a:r>
              <a:rPr lang="es-CO" sz="2000" dirty="0"/>
              <a:t>JAC Paipa</a:t>
            </a:r>
          </a:p>
          <a:p>
            <a:r>
              <a:rPr lang="es-CO" sz="2000" dirty="0"/>
              <a:t>Secretaria de seguridad y convivencia Medellín</a:t>
            </a:r>
          </a:p>
          <a:p>
            <a:r>
              <a:rPr lang="es-CO" sz="2000" dirty="0"/>
              <a:t>Concejo de </a:t>
            </a:r>
            <a:r>
              <a:rPr lang="es-CO" sz="2000" dirty="0" smtClean="0"/>
              <a:t>Medellín</a:t>
            </a:r>
          </a:p>
          <a:p>
            <a:r>
              <a:rPr lang="es-CO" sz="2000" dirty="0" smtClean="0"/>
              <a:t>Asamblea Departamental de Antioquia</a:t>
            </a:r>
          </a:p>
          <a:p>
            <a:r>
              <a:rPr lang="es-CO" sz="2000" dirty="0" smtClean="0"/>
              <a:t>Instituto de protección y Bienestar Animal de </a:t>
            </a:r>
            <a:r>
              <a:rPr lang="es-CO" sz="2000" dirty="0" err="1" smtClean="0"/>
              <a:t>Bogota</a:t>
            </a:r>
            <a:endParaRPr lang="es-CO" sz="2000" dirty="0"/>
          </a:p>
          <a:p>
            <a:r>
              <a:rPr lang="es-CO" sz="2000" dirty="0"/>
              <a:t>Rescatistas Paipa</a:t>
            </a:r>
          </a:p>
          <a:p>
            <a:r>
              <a:rPr lang="es-CO" sz="2000" dirty="0"/>
              <a:t>Policía ambiental </a:t>
            </a:r>
            <a:r>
              <a:rPr lang="es-CO" sz="2000" dirty="0" smtClean="0"/>
              <a:t>Duitama</a:t>
            </a:r>
          </a:p>
          <a:p>
            <a:r>
              <a:rPr lang="es-CO" sz="2000" dirty="0" smtClean="0"/>
              <a:t>Grupos Animalistas Duitama</a:t>
            </a:r>
          </a:p>
          <a:p>
            <a:r>
              <a:rPr lang="es-CO" sz="2000" dirty="0" smtClean="0"/>
              <a:t>Grupos animalistas Tunja</a:t>
            </a:r>
          </a:p>
          <a:p>
            <a:endParaRPr lang="es-CO" sz="2000" dirty="0"/>
          </a:p>
        </p:txBody>
      </p:sp>
      <p:sp>
        <p:nvSpPr>
          <p:cNvPr id="3" name="Rectángulo 2"/>
          <p:cNvSpPr/>
          <p:nvPr/>
        </p:nvSpPr>
        <p:spPr>
          <a:xfrm>
            <a:off x="3214861" y="265698"/>
            <a:ext cx="5374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AGRDECIMIENTOS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38" y="3435927"/>
            <a:ext cx="2363500" cy="24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22867" y="0"/>
            <a:ext cx="7169133" cy="5533985"/>
          </a:xfrm>
        </p:spPr>
        <p:txBody>
          <a:bodyPr>
            <a:noAutofit/>
          </a:bodyPr>
          <a:lstStyle/>
          <a:p>
            <a:pPr algn="ctr"/>
            <a:r>
              <a:rPr lang="es-ES" sz="1600" b="1" cap="none" dirty="0" smtClean="0">
                <a:solidFill>
                  <a:schemeClr val="tx1"/>
                </a:solidFill>
              </a:rPr>
              <a:t>INTRODUCCION</a:t>
            </a:r>
          </a:p>
          <a:p>
            <a:pPr algn="just"/>
            <a:endParaRPr lang="es-ES" sz="1600" b="1" cap="none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El presente informe tiene como finalidad evidenciar el trabajo realizado en el año 2019, en su 4 año de labores como entidad sin animo de lucro cuyo propósito siempre ha sido velar por el bienestar de los animales.</a:t>
            </a: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La fundación dejando huella refugio animal ha venido desarrollando diferentes programas año tras año tratando de cada vez innovar en mecanismos y utilización de herramientas que puedan aportar a la protección animal en los diferentes municipios que así lo requieren y que han creído en nuestra organización.</a:t>
            </a: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Es para nosotros una enorme satisfacción mostrar los resultados que a través del tiempo hemos conseguido</a:t>
            </a: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El informe se estructura a partir del análisis de aquellas actividades que  generaron mayor impacto positivo y que aportaron a la fundación reconocimiento y credibilidad en los temas relacionados con la protección y el bienestar animal de la ciudades</a:t>
            </a: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Me complace compartir nuestro balance de gestión correspondiente al año 2017 que como podrán ver más adelante es nuevamente muy positivo</a:t>
            </a:r>
          </a:p>
          <a:p>
            <a:pPr algn="just">
              <a:lnSpc>
                <a:spcPct val="100000"/>
              </a:lnSpc>
            </a:pPr>
            <a:r>
              <a:rPr lang="es-ES" b="1" cap="none" dirty="0" smtClean="0">
                <a:solidFill>
                  <a:schemeClr val="tx1"/>
                </a:solidFill>
              </a:rPr>
              <a:t>Disfruten ustedes de este recorrido por un año más de logros, procesos y muy buenos resultados de la fundación</a:t>
            </a:r>
            <a:endParaRPr lang="en-US" b="1" cap="none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855"/>
            <a:ext cx="5022867" cy="344883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1495" y="5210819"/>
            <a:ext cx="444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Bahnschrift SemiBold" panose="020B0502040204020203" pitchFamily="34" charset="0"/>
              </a:rPr>
              <a:t>GLORIA ISABEL TORRES ACOSTA</a:t>
            </a:r>
          </a:p>
          <a:p>
            <a:pPr algn="ctr"/>
            <a:r>
              <a:rPr lang="es-ES" b="1" dirty="0" smtClean="0">
                <a:latin typeface="Bahnschrift SemiBold" panose="020B0502040204020203" pitchFamily="34" charset="0"/>
              </a:rPr>
              <a:t>Representante Legal</a:t>
            </a:r>
            <a:endParaRPr lang="en-US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0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029" y="1465728"/>
            <a:ext cx="5087471" cy="5526243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es-ES" b="1" dirty="0" smtClean="0"/>
              <a:t>DECLARACION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CO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elaboración de este informe de gestión ha sido elaborado para dar cumplimiento al artículo 446 del código de comercio, y al artículo 47 del código 222 de 1995 con el propósito de dar a conocer a la sociedad civil, a quienes puedan interesar y a los miembros de la fundación DEJANDO HUELLA REFUGIO ANIMAL, la gestión, </a:t>
            </a:r>
            <a:r>
              <a:rPr lang="es-CO" sz="280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avance </a:t>
            </a:r>
            <a:r>
              <a:rPr lang="es-CO" sz="28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logros obtenidos en estos 3 años desde su creación</a:t>
            </a:r>
            <a:r>
              <a:rPr lang="es-CO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77" y="1156446"/>
            <a:ext cx="5824818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4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610136"/>
            <a:ext cx="118456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/>
              <a:t>La FUNDACIÓN DEJANDO HUELLA REFUGIO ANIMAL, cuenta con un gran equipo de apoyo para las diferentes obras y eventos que realiza, con formado así:</a:t>
            </a:r>
          </a:p>
          <a:p>
            <a:endParaRPr lang="es-CO" sz="1600" dirty="0"/>
          </a:p>
          <a:p>
            <a:r>
              <a:rPr lang="es-CO" sz="1600" b="1" dirty="0"/>
              <a:t>ESTERILIZACIONES EN CANINOS Y FELINOS</a:t>
            </a:r>
            <a:r>
              <a:rPr lang="es-CO" sz="1600" dirty="0"/>
              <a:t>:</a:t>
            </a:r>
          </a:p>
          <a:p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Pedro Luis coy López, medico veterinario especialista en medicina interna de pequeños animales. Cirujano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Carlos Javier Tejedor Rodríguez, medico veterinario, especialista en producción animal. Cirujano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Christian camilo Mojica Montañez, medico veterinario, anestesiólogo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Leonardo Augusto Sánchez Meza, medico veterinario, anestesiólogo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Sandra Lucia </a:t>
            </a:r>
            <a:r>
              <a:rPr lang="es-CO" sz="1600" dirty="0" err="1" smtClean="0"/>
              <a:t>Rincòn</a:t>
            </a:r>
            <a:r>
              <a:rPr lang="es-CO" sz="1600" dirty="0" smtClean="0"/>
              <a:t> Bello, </a:t>
            </a:r>
            <a:r>
              <a:rPr lang="es-CO" sz="1600" dirty="0"/>
              <a:t>Medico veterinario, volante y monitoreo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Nelly Astrid García Cruz, medico veterinario, volante y monitoreo </a:t>
            </a:r>
            <a:endParaRPr lang="es-C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 smtClean="0"/>
              <a:t>Ana </a:t>
            </a:r>
            <a:r>
              <a:rPr lang="es-CO" sz="1600" dirty="0" err="1" smtClean="0"/>
              <a:t>Maria</a:t>
            </a:r>
            <a:r>
              <a:rPr lang="es-CO" sz="1600" dirty="0" smtClean="0"/>
              <a:t> Muñoz Bernal, Medico Veterinario, Historias </a:t>
            </a:r>
            <a:r>
              <a:rPr lang="es-CO" sz="1600" dirty="0" err="1" smtClean="0"/>
              <a:t>Clinicas</a:t>
            </a:r>
            <a:r>
              <a:rPr lang="es-CO" sz="1600" dirty="0" smtClean="0"/>
              <a:t> y archivo</a:t>
            </a:r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r>
              <a:rPr lang="es-CO" sz="1600" b="1" dirty="0"/>
              <a:t>JORNADAS DE VACUNACIÓN ANTIRRÁBICA</a:t>
            </a:r>
          </a:p>
          <a:p>
            <a:endParaRPr lang="es-C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Grupo de estudiantes de medicina veterinaria y zootecnia U.P.T.C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Grupo de estudiantes de medicina veterinaria y zootecnia Universidad Juan de Castellanos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dirty="0"/>
              <a:t>Grupo de estudiantes Colegios de Duitama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/>
          </a:p>
          <a:p>
            <a:r>
              <a:rPr lang="es-CO" sz="1600" b="1" dirty="0"/>
              <a:t>EVENTOS Y RESCATES</a:t>
            </a:r>
          </a:p>
          <a:p>
            <a:r>
              <a:rPr lang="es-CO" sz="1600" dirty="0"/>
              <a:t>Grupo de voluntarios, Grupos animalistas, y policía ambiental de Duitama, Paipa, Tunja, </a:t>
            </a:r>
            <a:r>
              <a:rPr lang="es-CO" sz="1600" dirty="0" err="1"/>
              <a:t>Nobsa</a:t>
            </a:r>
            <a:r>
              <a:rPr lang="es-CO" sz="1600" dirty="0"/>
              <a:t> </a:t>
            </a:r>
          </a:p>
          <a:p>
            <a:endParaRPr lang="es-CO" sz="1600" dirty="0"/>
          </a:p>
          <a:p>
            <a:r>
              <a:rPr lang="es-CO" sz="1600" b="1" dirty="0"/>
              <a:t>ASESORÍAS JURÍDICAS</a:t>
            </a:r>
          </a:p>
          <a:p>
            <a:r>
              <a:rPr lang="es-CO" sz="1600" dirty="0"/>
              <a:t>Secretaria de seguridad y convivencia de Medellín. Dr. Alejandro Gaviria Henao, abogado especialista en protección animal, Dr. Julio Cesar Aguirre medico veterinario especialista en ciencias forenses, </a:t>
            </a:r>
            <a:r>
              <a:rPr lang="es-CO" sz="1600" dirty="0" smtClean="0"/>
              <a:t> </a:t>
            </a:r>
            <a:r>
              <a:rPr lang="es-CO" sz="1600" dirty="0"/>
              <a:t>Álvaro </a:t>
            </a:r>
            <a:r>
              <a:rPr lang="es-CO" sz="1600" dirty="0" err="1"/>
              <a:t>Munera</a:t>
            </a:r>
            <a:r>
              <a:rPr lang="es-CO" sz="1600" dirty="0"/>
              <a:t> Builes </a:t>
            </a:r>
            <a:r>
              <a:rPr lang="es-CO" sz="1600" dirty="0" smtClean="0"/>
              <a:t>Diputado animalista Antioquia</a:t>
            </a:r>
            <a:endParaRPr lang="es-CO" sz="1600" dirty="0"/>
          </a:p>
        </p:txBody>
      </p:sp>
      <p:sp>
        <p:nvSpPr>
          <p:cNvPr id="8" name="Rectángulo 7"/>
          <p:cNvSpPr/>
          <p:nvPr/>
        </p:nvSpPr>
        <p:spPr>
          <a:xfrm>
            <a:off x="3184786" y="0"/>
            <a:ext cx="52405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RECURSO HUMANO</a:t>
            </a:r>
            <a:endParaRPr lang="es-E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82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166253"/>
            <a:ext cx="4045527" cy="27847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28" y="777153"/>
            <a:ext cx="4087090" cy="3046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3" y="4003964"/>
            <a:ext cx="4655127" cy="27016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21" y="3117273"/>
            <a:ext cx="2729779" cy="34082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5" y="166253"/>
            <a:ext cx="3491345" cy="25353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74" y="2951018"/>
            <a:ext cx="2557893" cy="357447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204416" y="-26416"/>
            <a:ext cx="63234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RECURSO HUMANO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45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0" y="3029166"/>
            <a:ext cx="2106308" cy="352814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76" y="228167"/>
            <a:ext cx="4253345" cy="26535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67" y="3922135"/>
            <a:ext cx="4176712" cy="26860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2978294"/>
            <a:ext cx="2433419" cy="3629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81" y="2881746"/>
            <a:ext cx="2377786" cy="38229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08" y="228167"/>
            <a:ext cx="3389386" cy="25431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0" y="131619"/>
            <a:ext cx="3904529" cy="22392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28" y="2521526"/>
            <a:ext cx="1385948" cy="14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2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51077" y="127153"/>
            <a:ext cx="705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NUESTROS CONTRATOS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9382" y="1316182"/>
            <a:ext cx="32558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ALCALDIA DE PAIPA</a:t>
            </a:r>
          </a:p>
          <a:p>
            <a:r>
              <a:rPr lang="es-ES" dirty="0" smtClean="0"/>
              <a:t>Contrato Nª: Convenio de asociación 011 de 2019</a:t>
            </a:r>
          </a:p>
          <a:p>
            <a:endParaRPr lang="es-ES" dirty="0" smtClean="0"/>
          </a:p>
          <a:p>
            <a:r>
              <a:rPr lang="es-ES" dirty="0" smtClean="0"/>
              <a:t>Objeto: Aunar esfuerzos para garantizar la protección y salud publica del municipio de Paipa a través de jornadas de sensibilización educativa y esterilización (</a:t>
            </a:r>
            <a:r>
              <a:rPr lang="es-ES" dirty="0" err="1" smtClean="0"/>
              <a:t>ovariohisterectomia</a:t>
            </a:r>
            <a:r>
              <a:rPr lang="es-ES" dirty="0" smtClean="0"/>
              <a:t> y </a:t>
            </a:r>
            <a:r>
              <a:rPr lang="es-ES" dirty="0" err="1" smtClean="0"/>
              <a:t>orquiectomia</a:t>
            </a:r>
            <a:r>
              <a:rPr lang="es-ES" dirty="0" smtClean="0"/>
              <a:t>) </a:t>
            </a:r>
          </a:p>
          <a:p>
            <a:endParaRPr lang="es-ES" dirty="0"/>
          </a:p>
          <a:p>
            <a:r>
              <a:rPr lang="es-ES" dirty="0" smtClean="0"/>
              <a:t>Valor del contrato: $ 78.736.226</a:t>
            </a:r>
          </a:p>
          <a:p>
            <a:endParaRPr lang="es-ES" dirty="0"/>
          </a:p>
          <a:p>
            <a:r>
              <a:rPr lang="es-ES" dirty="0" smtClean="0"/>
              <a:t>Cirugías contratadas: 711</a:t>
            </a:r>
          </a:p>
          <a:p>
            <a:endParaRPr lang="es-ES" dirty="0"/>
          </a:p>
          <a:p>
            <a:r>
              <a:rPr lang="es-ES" dirty="0" smtClean="0"/>
              <a:t>Cirugías aportadas animales de calle: 27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3726872" y="1316182"/>
            <a:ext cx="34359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ALCALDIA DE DUITAMA</a:t>
            </a:r>
          </a:p>
          <a:p>
            <a:endParaRPr lang="es-ES" dirty="0" smtClean="0"/>
          </a:p>
          <a:p>
            <a:r>
              <a:rPr lang="es-ES" dirty="0" smtClean="0"/>
              <a:t>Contrato Nª: CMI 2019079</a:t>
            </a:r>
          </a:p>
          <a:p>
            <a:endParaRPr lang="es-ES" dirty="0" smtClean="0"/>
          </a:p>
          <a:p>
            <a:r>
              <a:rPr lang="es-ES" dirty="0" smtClean="0"/>
              <a:t>Objeto: Contratar la realización de jornadas d vacunación antirrábica para caninos y felinos en el Municipio de Duitama</a:t>
            </a:r>
          </a:p>
          <a:p>
            <a:endParaRPr lang="es-ES" dirty="0"/>
          </a:p>
          <a:p>
            <a:r>
              <a:rPr lang="es-ES" dirty="0" smtClean="0"/>
              <a:t>Valor del contrato: $ 25.513.000 </a:t>
            </a:r>
          </a:p>
          <a:p>
            <a:endParaRPr lang="es-ES" dirty="0"/>
          </a:p>
          <a:p>
            <a:r>
              <a:rPr lang="es-ES" dirty="0" smtClean="0"/>
              <a:t>Vacunas contratadas: 15.500</a:t>
            </a:r>
          </a:p>
          <a:p>
            <a:endParaRPr lang="es-ES" dirty="0"/>
          </a:p>
          <a:p>
            <a:r>
              <a:rPr lang="es-ES" dirty="0" smtClean="0"/>
              <a:t>Vacunas realizadas: 18.214 en caninos y felinos, zona rural y urbana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7384472" y="1316182"/>
            <a:ext cx="42256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ALCALDIA DE DUITAMA</a:t>
            </a:r>
          </a:p>
          <a:p>
            <a:endParaRPr lang="es-ES" dirty="0"/>
          </a:p>
          <a:p>
            <a:r>
              <a:rPr lang="es-ES" dirty="0" smtClean="0"/>
              <a:t>Contrato Nª: CSE -20190004</a:t>
            </a:r>
          </a:p>
          <a:p>
            <a:endParaRPr lang="es-ES" dirty="0"/>
          </a:p>
          <a:p>
            <a:r>
              <a:rPr lang="es-ES" dirty="0" smtClean="0"/>
              <a:t>Objeto:  Contratar la realización de esterilización canina y felina a través de procedimientos quirúrgicos con el fin de mitigar el riesgo de situaciones de salud relacionadas con condiciones ambientales</a:t>
            </a:r>
          </a:p>
          <a:p>
            <a:endParaRPr lang="es-ES" dirty="0"/>
          </a:p>
          <a:p>
            <a:r>
              <a:rPr lang="es-ES" dirty="0" smtClean="0"/>
              <a:t>Valor del contrato: $ 69.900.000</a:t>
            </a:r>
          </a:p>
          <a:p>
            <a:endParaRPr lang="es-ES" dirty="0"/>
          </a:p>
          <a:p>
            <a:r>
              <a:rPr lang="es-ES" dirty="0" smtClean="0"/>
              <a:t>Cirugías contratadas: 1.200</a:t>
            </a:r>
          </a:p>
          <a:p>
            <a:endParaRPr lang="es-ES" dirty="0"/>
          </a:p>
          <a:p>
            <a:r>
              <a:rPr lang="es-ES" dirty="0" smtClean="0"/>
              <a:t>Cirugías aportadas a animales en condición de calle: 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763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0241" y="113299"/>
            <a:ext cx="4616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NUESTRA OBRA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9383" y="917645"/>
            <a:ext cx="116655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RESCATES</a:t>
            </a:r>
          </a:p>
          <a:p>
            <a:endParaRPr lang="es-CO" dirty="0"/>
          </a:p>
          <a:p>
            <a:r>
              <a:rPr lang="es-CO" dirty="0"/>
              <a:t>En el año </a:t>
            </a:r>
            <a:r>
              <a:rPr lang="es-CO" dirty="0" smtClean="0"/>
              <a:t>2019, </a:t>
            </a:r>
            <a:r>
              <a:rPr lang="es-CO" dirty="0"/>
              <a:t>realizamos </a:t>
            </a:r>
            <a:r>
              <a:rPr lang="es-CO" dirty="0" smtClean="0"/>
              <a:t>37 </a:t>
            </a:r>
            <a:r>
              <a:rPr lang="es-CO" dirty="0"/>
              <a:t>rescates de animales abandonados o maltratados, con apoyo de los cuadrantes de policía y el respaldo de la secretaria de salud.</a:t>
            </a:r>
          </a:p>
          <a:p>
            <a:endParaRPr lang="es-CO" dirty="0"/>
          </a:p>
          <a:p>
            <a:r>
              <a:rPr lang="es-CO" b="1" dirty="0"/>
              <a:t>CIRUGÍAS APORTADAS</a:t>
            </a:r>
          </a:p>
          <a:p>
            <a:endParaRPr lang="es-CO" dirty="0"/>
          </a:p>
          <a:p>
            <a:r>
              <a:rPr lang="es-CO" dirty="0"/>
              <a:t>Dentro de nuestras jornadas de esterilizaciones a bajo costo, durante el año </a:t>
            </a:r>
            <a:r>
              <a:rPr lang="es-CO" dirty="0" smtClean="0"/>
              <a:t>2019 </a:t>
            </a:r>
            <a:r>
              <a:rPr lang="es-CO" dirty="0"/>
              <a:t>aportamos </a:t>
            </a:r>
            <a:r>
              <a:rPr lang="es-CO" dirty="0" smtClean="0"/>
              <a:t>48 </a:t>
            </a:r>
            <a:r>
              <a:rPr lang="es-CO" dirty="0"/>
              <a:t>esterilizaciones completamente gratis, a animales en condición de calle y de propietarios quienes no tienen los recursos suficientes para costear una cirugía pero que si tienen la voluntad para evitar nuevos nacimientos.</a:t>
            </a:r>
          </a:p>
          <a:p>
            <a:endParaRPr lang="es-CO" dirty="0"/>
          </a:p>
          <a:p>
            <a:r>
              <a:rPr lang="es-CO" b="1" dirty="0"/>
              <a:t>ANIMALES ALBERGADOS</a:t>
            </a:r>
          </a:p>
          <a:p>
            <a:endParaRPr lang="es-CO" dirty="0"/>
          </a:p>
          <a:p>
            <a:r>
              <a:rPr lang="es-CO" dirty="0"/>
              <a:t>Durante el año </a:t>
            </a:r>
            <a:r>
              <a:rPr lang="es-CO" dirty="0" smtClean="0"/>
              <a:t>2019 </a:t>
            </a:r>
            <a:r>
              <a:rPr lang="es-CO" dirty="0"/>
              <a:t>albergamos a </a:t>
            </a:r>
            <a:r>
              <a:rPr lang="es-CO" dirty="0" smtClean="0"/>
              <a:t>326 </a:t>
            </a:r>
            <a:r>
              <a:rPr lang="es-CO" dirty="0"/>
              <a:t>animales en estado vulnerable, ofreciendo hogar de paso mientras se esterilizan y se entregan en </a:t>
            </a:r>
            <a:r>
              <a:rPr lang="es-CO" dirty="0" smtClean="0"/>
              <a:t>adopción</a:t>
            </a:r>
          </a:p>
          <a:p>
            <a:endParaRPr lang="es-CO" dirty="0"/>
          </a:p>
          <a:p>
            <a:r>
              <a:rPr lang="es-CO" b="1" dirty="0" smtClean="0"/>
              <a:t>ESTERILIZACIONES A BAJO COSTO</a:t>
            </a:r>
          </a:p>
          <a:p>
            <a:endParaRPr lang="es-CO" b="1" dirty="0"/>
          </a:p>
          <a:p>
            <a:r>
              <a:rPr lang="es-CO" dirty="0" smtClean="0"/>
              <a:t>En el año 2019 realizamos 12 jornadas de esterilizaciones a bajo costo realizando así 823 procedimientos quirúrgicos a caninos y felinos con precios </a:t>
            </a:r>
            <a:r>
              <a:rPr lang="es-CO" dirty="0" err="1" smtClean="0"/>
              <a:t>accequibles</a:t>
            </a:r>
            <a:r>
              <a:rPr lang="es-CO" dirty="0" smtClean="0"/>
              <a:t>  a la comunidad, a personas que apadrinan </a:t>
            </a:r>
            <a:r>
              <a:rPr lang="es-CO" dirty="0" err="1" smtClean="0"/>
              <a:t>cirugias</a:t>
            </a:r>
            <a:r>
              <a:rPr lang="es-CO" dirty="0" smtClean="0"/>
              <a:t> de animales en condición de calle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70652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" y="136814"/>
            <a:ext cx="3765839" cy="23985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" y="2729346"/>
            <a:ext cx="3765839" cy="2022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136813"/>
            <a:ext cx="4114800" cy="33822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6" y="3629891"/>
            <a:ext cx="5527964" cy="31172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36" y="90054"/>
            <a:ext cx="3832514" cy="3429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7" y="3671455"/>
            <a:ext cx="2294659" cy="30341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" y="4752109"/>
            <a:ext cx="3856714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16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341</TotalTime>
  <Words>1058</Words>
  <Application>Microsoft Office PowerPoint</Application>
  <PresentationFormat>Panorámica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Arial Rounded MT Bold</vt:lpstr>
      <vt:lpstr>Bahnschrift SemiBold</vt:lpstr>
      <vt:lpstr>Calibri</vt:lpstr>
      <vt:lpstr>Times New Roman</vt:lpstr>
      <vt:lpstr>Trebuchet MS</vt:lpstr>
      <vt:lpstr>Tw Cen MT</vt:lpstr>
      <vt:lpstr>Circuito</vt:lpstr>
      <vt:lpstr>INFORME DE GESTION AÑO 2019</vt:lpstr>
      <vt:lpstr>Presentación de PowerPoint</vt:lpstr>
      <vt:lpstr>DECLARACION La elaboración de este informe de gestión ha sido elaborado para dar cumplimiento al artículo 446 del código de comercio, y al artículo 47 del código 222 de 1995 con el propósito de dar a conocer a la sociedad civil, a quienes puedan interesar y a los miembros de la fundación DEJANDO HUELLA REFUGIO ANIMAL, la gestión, avance y logros obtenidos en estos 3 años desde su creación.  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GESTION AÑO 2019</dc:title>
  <dc:creator>DELL</dc:creator>
  <cp:lastModifiedBy>DELL</cp:lastModifiedBy>
  <cp:revision>40</cp:revision>
  <dcterms:created xsi:type="dcterms:W3CDTF">2020-05-31T21:22:38Z</dcterms:created>
  <dcterms:modified xsi:type="dcterms:W3CDTF">2020-06-30T23:31:54Z</dcterms:modified>
</cp:coreProperties>
</file>